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</p:sldMasterIdLst>
  <p:sldIdLst>
    <p:sldId id="258" r:id="rId2"/>
    <p:sldId id="263" r:id="rId3"/>
    <p:sldId id="264" r:id="rId4"/>
    <p:sldId id="267" r:id="rId5"/>
  </p:sldIdLst>
  <p:sldSz cx="21383625" cy="30275213"/>
  <p:notesSz cx="6858000" cy="9144000"/>
  <p:defaultTextStyle>
    <a:defPPr>
      <a:defRPr lang="zh-TW"/>
    </a:defPPr>
    <a:lvl1pPr marL="0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5" autoAdjust="0"/>
    <p:restoredTop sz="94660"/>
  </p:normalViewPr>
  <p:slideViewPr>
    <p:cSldViewPr snapToGrid="0">
      <p:cViewPr varScale="1">
        <p:scale>
          <a:sx n="22" d="100"/>
          <a:sy n="22" d="100"/>
        </p:scale>
        <p:origin x="2676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9100" y="3323549"/>
            <a:ext cx="15245953" cy="2581951"/>
          </a:xfrm>
        </p:spPr>
        <p:txBody>
          <a:bodyPr anchor="ctr">
            <a:normAutofit/>
          </a:bodyPr>
          <a:lstStyle>
            <a:lvl1pPr algn="ctr">
              <a:defRPr sz="9600"/>
            </a:lvl1pPr>
          </a:lstStyle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1" y="96149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947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2135" y="3356789"/>
            <a:ext cx="15711365" cy="2510611"/>
          </a:xfrm>
        </p:spPr>
        <p:txBody>
          <a:bodyPr anchor="ctr">
            <a:normAutofit/>
          </a:bodyPr>
          <a:lstStyle>
            <a:lvl1pPr>
              <a:defRPr sz="9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3" y="86781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1625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6988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33900" y="3264317"/>
            <a:ext cx="15379601" cy="2725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8" name="文字方塊 7"/>
          <p:cNvSpPr txBox="1"/>
          <p:nvPr userDrawn="1"/>
        </p:nvSpPr>
        <p:spPr>
          <a:xfrm>
            <a:off x="1470123" y="29337983"/>
            <a:ext cx="1844337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500" b="1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義守大學 教務處教學發展中心</a:t>
            </a:r>
          </a:p>
        </p:txBody>
      </p:sp>
      <p:sp>
        <p:nvSpPr>
          <p:cNvPr id="9" name="文字方塊 8"/>
          <p:cNvSpPr txBox="1"/>
          <p:nvPr userDrawn="1"/>
        </p:nvSpPr>
        <p:spPr>
          <a:xfrm>
            <a:off x="-298550" y="3634667"/>
            <a:ext cx="586680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0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課程：</a:t>
            </a:r>
          </a:p>
        </p:txBody>
      </p:sp>
    </p:spTree>
    <p:extLst>
      <p:ext uri="{BB962C8B-B14F-4D97-AF65-F5344CB8AC3E}">
        <p14:creationId xmlns:p14="http://schemas.microsoft.com/office/powerpoint/2010/main" val="3962313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9" r:id="rId2"/>
    <p:sldLayoutId id="2147483663" r:id="rId3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9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>
            <a:extLst>
              <a:ext uri="{FF2B5EF4-FFF2-40B4-BE49-F238E27FC236}">
                <a16:creationId xmlns:a16="http://schemas.microsoft.com/office/drawing/2014/main" id="{5E8EF485-C8BE-47DB-B651-8D2B552B62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21404574" cy="30275212"/>
          </a:xfrm>
          <a:prstGeom prst="rect">
            <a:avLst/>
          </a:prstGeom>
        </p:spPr>
      </p:pic>
      <p:sp>
        <p:nvSpPr>
          <p:cNvPr id="12" name="矩形 11"/>
          <p:cNvSpPr/>
          <p:nvPr/>
        </p:nvSpPr>
        <p:spPr>
          <a:xfrm>
            <a:off x="5788990" y="633048"/>
            <a:ext cx="16593931" cy="8956298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 prst="convex"/>
            </a:sp3d>
          </a:bodyPr>
          <a:lstStyle/>
          <a:p>
            <a:pPr algn="ctr"/>
            <a:r>
              <a:rPr lang="zh-TW" altLang="en-US" sz="9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創新教學成果海報</a:t>
            </a:r>
            <a:endParaRPr lang="en-US" altLang="zh-TW" sz="9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9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(Achievement Poster of Innovative Teaching in the Second Semester of Academic Year 2025</a:t>
            </a:r>
          </a:p>
          <a:p>
            <a:pPr algn="ctr"/>
            <a:endParaRPr lang="en-US" altLang="zh-TW" sz="9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副標題 2"/>
          <p:cNvSpPr txBox="1">
            <a:spLocks/>
          </p:cNvSpPr>
          <p:nvPr/>
        </p:nvSpPr>
        <p:spPr>
          <a:xfrm>
            <a:off x="0" y="8278006"/>
            <a:ext cx="21383625" cy="11403365"/>
          </a:xfrm>
          <a:prstGeom prst="rect">
            <a:avLst/>
          </a:prstGeom>
          <a:ln>
            <a:noFill/>
            <a:prstDash val="dash"/>
          </a:ln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2138324" rtl="0" eaLnBrk="1" latinLnBrk="0" hangingPunct="1">
              <a:lnSpc>
                <a:spcPct val="90000"/>
              </a:lnSpc>
              <a:spcBef>
                <a:spcPts val="2339"/>
              </a:spcBef>
              <a:buFont typeface="Arial" panose="020B0604020202020204" pitchFamily="34" charset="0"/>
              <a:buNone/>
              <a:defRPr sz="56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69162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46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38324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7487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276649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345811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414973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484135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553298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0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可自由排列版面</a:t>
            </a:r>
            <a:endParaRPr lang="en-US" altLang="zh-TW" sz="10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0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海報內容須含</a:t>
            </a:r>
            <a:endParaRPr lang="en-US" altLang="zh-TW" sz="10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0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課程名稱、授課教師、</a:t>
            </a:r>
            <a:endParaRPr lang="en-US" altLang="zh-TW" sz="10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0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系所 、亮點成果、照片</a:t>
            </a:r>
            <a:endParaRPr lang="en-US" altLang="zh-TW" sz="10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9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(This poster layout is flexible.</a:t>
            </a:r>
          </a:p>
          <a:p>
            <a:r>
              <a:rPr lang="en-US" altLang="zh-TW" sz="9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It should contain Course title, Instructor, Department, Executive Highlights and Photos.)</a:t>
            </a:r>
          </a:p>
          <a:p>
            <a:endParaRPr lang="en-US" altLang="zh-TW" sz="10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0B534970-575C-4CB9-9749-28FE4081C625}"/>
              </a:ext>
            </a:extLst>
          </p:cNvPr>
          <p:cNvSpPr/>
          <p:nvPr/>
        </p:nvSpPr>
        <p:spPr>
          <a:xfrm>
            <a:off x="-978347" y="28390557"/>
            <a:ext cx="16593931" cy="156966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 prst="convex"/>
            </a:sp3d>
          </a:bodyPr>
          <a:lstStyle/>
          <a:p>
            <a:pPr algn="ctr"/>
            <a:r>
              <a:rPr lang="zh-TW" altLang="en-US" sz="9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義守大學 教學發展中心</a:t>
            </a:r>
            <a:endParaRPr lang="en-US" altLang="zh-TW" sz="9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80665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737763FF-D7B7-4C21-B986-7F5589D254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474" y="1"/>
            <a:ext cx="21404574" cy="30275212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B2096F29-2F0E-46AA-A85B-48E09A0860FD}"/>
              </a:ext>
            </a:extLst>
          </p:cNvPr>
          <p:cNvSpPr/>
          <p:nvPr/>
        </p:nvSpPr>
        <p:spPr>
          <a:xfrm>
            <a:off x="3284330" y="513779"/>
            <a:ext cx="16593931" cy="8956298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 prst="convex"/>
            </a:sp3d>
          </a:bodyPr>
          <a:lstStyle/>
          <a:p>
            <a:pPr algn="ctr"/>
            <a:r>
              <a:rPr lang="zh-TW" altLang="en-US" sz="9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創新教學成果海報</a:t>
            </a:r>
            <a:endParaRPr lang="en-US" altLang="zh-TW" sz="9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9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(Achievement Poster of Innovative Teaching in the Second Semester of Academic Year 2025</a:t>
            </a:r>
          </a:p>
          <a:p>
            <a:pPr algn="ctr"/>
            <a:endParaRPr lang="en-US" altLang="zh-TW" sz="9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副標題 2">
            <a:extLst>
              <a:ext uri="{FF2B5EF4-FFF2-40B4-BE49-F238E27FC236}">
                <a16:creationId xmlns:a16="http://schemas.microsoft.com/office/drawing/2014/main" id="{A25C82CF-FA4B-45F9-94E4-30F060591E7A}"/>
              </a:ext>
            </a:extLst>
          </p:cNvPr>
          <p:cNvSpPr txBox="1">
            <a:spLocks/>
          </p:cNvSpPr>
          <p:nvPr/>
        </p:nvSpPr>
        <p:spPr>
          <a:xfrm>
            <a:off x="0" y="8278006"/>
            <a:ext cx="21383625" cy="11403365"/>
          </a:xfrm>
          <a:prstGeom prst="rect">
            <a:avLst/>
          </a:prstGeom>
          <a:ln>
            <a:noFill/>
            <a:prstDash val="dash"/>
          </a:ln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2138324" rtl="0" eaLnBrk="1" latinLnBrk="0" hangingPunct="1">
              <a:lnSpc>
                <a:spcPct val="90000"/>
              </a:lnSpc>
              <a:spcBef>
                <a:spcPts val="2339"/>
              </a:spcBef>
              <a:buFont typeface="Arial" panose="020B0604020202020204" pitchFamily="34" charset="0"/>
              <a:buNone/>
              <a:defRPr sz="56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69162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46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38324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7487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276649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345811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414973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484135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553298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0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可自由排列版面</a:t>
            </a:r>
            <a:endParaRPr lang="en-US" altLang="zh-TW" sz="10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0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海報內容須含</a:t>
            </a:r>
            <a:endParaRPr lang="en-US" altLang="zh-TW" sz="10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0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課程名稱、授課教師、</a:t>
            </a:r>
            <a:endParaRPr lang="en-US" altLang="zh-TW" sz="10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0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系所 、亮點成果、照片</a:t>
            </a:r>
            <a:endParaRPr lang="en-US" altLang="zh-TW" sz="10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10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(This poster layout is flexible.</a:t>
            </a:r>
          </a:p>
          <a:p>
            <a:r>
              <a:rPr lang="en-US" altLang="zh-TW" sz="10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It should contain Course title, Instructor, Department, Executive Highlights and Photos.)</a:t>
            </a:r>
          </a:p>
          <a:p>
            <a:endParaRPr lang="en-US" altLang="zh-TW" sz="10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59007973-4517-45F4-83AC-7A0F9059034E}"/>
              </a:ext>
            </a:extLst>
          </p:cNvPr>
          <p:cNvSpPr/>
          <p:nvPr/>
        </p:nvSpPr>
        <p:spPr>
          <a:xfrm>
            <a:off x="6177828" y="28191774"/>
            <a:ext cx="16593931" cy="156966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 prst="convex"/>
            </a:sp3d>
          </a:bodyPr>
          <a:lstStyle/>
          <a:p>
            <a:pPr algn="ctr"/>
            <a:r>
              <a:rPr lang="zh-TW" altLang="en-US" sz="9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義守大學 教學發展中心</a:t>
            </a:r>
            <a:endParaRPr lang="en-US" altLang="zh-TW" sz="9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61397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BA1EC09A-9BCE-4765-9426-0341D48B3F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474" y="1"/>
            <a:ext cx="21404574" cy="30275212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199C56E0-8FB5-40CD-928C-C03BCB7CE898}"/>
              </a:ext>
            </a:extLst>
          </p:cNvPr>
          <p:cNvSpPr/>
          <p:nvPr/>
        </p:nvSpPr>
        <p:spPr>
          <a:xfrm>
            <a:off x="1216991" y="1784514"/>
            <a:ext cx="16593931" cy="8956298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 prst="convex"/>
            </a:sp3d>
          </a:bodyPr>
          <a:lstStyle/>
          <a:p>
            <a:pPr algn="ctr"/>
            <a:r>
              <a:rPr lang="zh-TW" altLang="en-US" sz="9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創新教學成果海報</a:t>
            </a:r>
            <a:endParaRPr lang="en-US" altLang="zh-TW" sz="9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9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(Achievement Poster of Innovative Teaching in the Second Semester of Academic Year 2025</a:t>
            </a:r>
          </a:p>
          <a:p>
            <a:pPr algn="ctr"/>
            <a:endParaRPr lang="en-US" altLang="zh-TW" sz="9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副標題 2">
            <a:extLst>
              <a:ext uri="{FF2B5EF4-FFF2-40B4-BE49-F238E27FC236}">
                <a16:creationId xmlns:a16="http://schemas.microsoft.com/office/drawing/2014/main" id="{978DAE6A-754F-4C6C-8D8D-4F200BE48C41}"/>
              </a:ext>
            </a:extLst>
          </p:cNvPr>
          <p:cNvSpPr txBox="1">
            <a:spLocks/>
          </p:cNvSpPr>
          <p:nvPr/>
        </p:nvSpPr>
        <p:spPr>
          <a:xfrm>
            <a:off x="0" y="11249806"/>
            <a:ext cx="21383625" cy="11403365"/>
          </a:xfrm>
          <a:prstGeom prst="rect">
            <a:avLst/>
          </a:prstGeom>
          <a:ln>
            <a:noFill/>
            <a:prstDash val="dash"/>
          </a:ln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2138324" rtl="0" eaLnBrk="1" latinLnBrk="0" hangingPunct="1">
              <a:lnSpc>
                <a:spcPct val="90000"/>
              </a:lnSpc>
              <a:spcBef>
                <a:spcPts val="2339"/>
              </a:spcBef>
              <a:buFont typeface="Arial" panose="020B0604020202020204" pitchFamily="34" charset="0"/>
              <a:buNone/>
              <a:defRPr sz="56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69162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46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38324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7487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276649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345811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414973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484135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553298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0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可自由排列版面</a:t>
            </a:r>
            <a:endParaRPr lang="en-US" altLang="zh-TW" sz="10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0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海報內容須含</a:t>
            </a:r>
            <a:endParaRPr lang="en-US" altLang="zh-TW" sz="10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0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課程名稱、授課教師、</a:t>
            </a:r>
            <a:endParaRPr lang="en-US" altLang="zh-TW" sz="10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0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系所 、亮點成果、照片</a:t>
            </a:r>
            <a:endParaRPr lang="en-US" altLang="zh-TW" sz="10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10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(This poster layout is flexible.</a:t>
            </a:r>
          </a:p>
          <a:p>
            <a:r>
              <a:rPr lang="en-US" altLang="zh-TW" sz="10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It should contain Course title, Instructor, Department, Executive Highlights and Photos.)</a:t>
            </a:r>
          </a:p>
          <a:p>
            <a:endParaRPr lang="en-US" altLang="zh-TW" sz="10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8F2A5B13-BBE5-4700-8B6E-7DF4A334FF5B}"/>
              </a:ext>
            </a:extLst>
          </p:cNvPr>
          <p:cNvSpPr/>
          <p:nvPr/>
        </p:nvSpPr>
        <p:spPr>
          <a:xfrm>
            <a:off x="5462210" y="27810891"/>
            <a:ext cx="16593931" cy="156966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 prst="convex"/>
            </a:sp3d>
          </a:bodyPr>
          <a:lstStyle/>
          <a:p>
            <a:pPr algn="ctr"/>
            <a:r>
              <a:rPr lang="zh-TW" altLang="en-US" sz="9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義守大學 教學發展中心</a:t>
            </a:r>
            <a:endParaRPr lang="en-US" altLang="zh-TW" sz="9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8981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1574797" y="474022"/>
            <a:ext cx="19377025" cy="458587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 prst="convex"/>
            </a:sp3d>
          </a:bodyPr>
          <a:lstStyle/>
          <a:p>
            <a:pPr algn="ctr"/>
            <a:r>
              <a:rPr lang="zh-TW" altLang="en-US" sz="9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創新教學成果海報</a:t>
            </a:r>
            <a:endParaRPr lang="en-US" altLang="zh-TW" sz="9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5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(Achievement Poster of Innovative Teaching in the Second Semester of Academic Year 2025</a:t>
            </a:r>
          </a:p>
          <a:p>
            <a:pPr algn="ctr"/>
            <a:endParaRPr lang="zh-TW" altLang="en-US" sz="9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副標題 2"/>
          <p:cNvSpPr txBox="1">
            <a:spLocks/>
          </p:cNvSpPr>
          <p:nvPr/>
        </p:nvSpPr>
        <p:spPr>
          <a:xfrm>
            <a:off x="571498" y="7826613"/>
            <a:ext cx="21383625" cy="11403365"/>
          </a:xfrm>
          <a:prstGeom prst="rect">
            <a:avLst/>
          </a:prstGeom>
          <a:ln>
            <a:noFill/>
            <a:prstDash val="dash"/>
          </a:ln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2138324" rtl="0" eaLnBrk="1" latinLnBrk="0" hangingPunct="1">
              <a:lnSpc>
                <a:spcPct val="90000"/>
              </a:lnSpc>
              <a:spcBef>
                <a:spcPts val="2339"/>
              </a:spcBef>
              <a:buFont typeface="Arial" panose="020B0604020202020204" pitchFamily="34" charset="0"/>
              <a:buNone/>
              <a:defRPr sz="56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69162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46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38324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7487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276649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345811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414973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484135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553298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0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可自由排列版面</a:t>
            </a:r>
            <a:endParaRPr lang="en-US" altLang="zh-TW" sz="10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0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海報內容須含</a:t>
            </a:r>
            <a:endParaRPr lang="en-US" altLang="zh-TW" sz="10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0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課程名稱、授課教師、</a:t>
            </a:r>
            <a:endParaRPr lang="en-US" altLang="zh-TW" sz="10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0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系所 、亮點成果、照片</a:t>
            </a:r>
            <a:endParaRPr lang="en-US" altLang="zh-TW" sz="10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6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(This poster layout is flexible.</a:t>
            </a:r>
          </a:p>
          <a:p>
            <a:r>
              <a:rPr lang="en-US" altLang="zh-TW" sz="6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It should contain Course title, Instructor, Department, Executive Highlights and Photos.)</a:t>
            </a:r>
          </a:p>
        </p:txBody>
      </p:sp>
    </p:spTree>
    <p:extLst>
      <p:ext uri="{BB962C8B-B14F-4D97-AF65-F5344CB8AC3E}">
        <p14:creationId xmlns:p14="http://schemas.microsoft.com/office/powerpoint/2010/main" val="30700679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296</TotalTime>
  <Words>266</Words>
  <Application>Microsoft Office PowerPoint</Application>
  <PresentationFormat>自訂</PresentationFormat>
  <Paragraphs>43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Arial</vt:lpstr>
      <vt:lpstr>Calibri</vt:lpstr>
      <vt:lpstr>Calibri Light</vt:lpstr>
      <vt:lpstr>Times New Roman</vt:lpstr>
      <vt:lpstr>Office 佈景主題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ISU</dc:creator>
  <cp:lastModifiedBy>USER</cp:lastModifiedBy>
  <cp:revision>31</cp:revision>
  <dcterms:created xsi:type="dcterms:W3CDTF">2022-05-20T01:08:06Z</dcterms:created>
  <dcterms:modified xsi:type="dcterms:W3CDTF">2025-11-24T07:56:21Z</dcterms:modified>
</cp:coreProperties>
</file>